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D38C-DD07-4816-846B-70B090D68A53}" type="datetimeFigureOut">
              <a:rPr lang="nl-NL" smtClean="0"/>
              <a:t>2-11-2020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E47A9-04A0-488A-AD80-4E7BA0E02B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645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D38C-DD07-4816-846B-70B090D68A53}" type="datetimeFigureOut">
              <a:rPr lang="nl-NL" smtClean="0"/>
              <a:t>2-11-2020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E47A9-04A0-488A-AD80-4E7BA0E02B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0549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D38C-DD07-4816-846B-70B090D68A53}" type="datetimeFigureOut">
              <a:rPr lang="nl-NL" smtClean="0"/>
              <a:t>2-11-2020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E47A9-04A0-488A-AD80-4E7BA0E02B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9206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D38C-DD07-4816-846B-70B090D68A53}" type="datetimeFigureOut">
              <a:rPr lang="nl-NL" smtClean="0"/>
              <a:t>2-11-2020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E47A9-04A0-488A-AD80-4E7BA0E02B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9075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D38C-DD07-4816-846B-70B090D68A53}" type="datetimeFigureOut">
              <a:rPr lang="nl-NL" smtClean="0"/>
              <a:t>2-11-2020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E47A9-04A0-488A-AD80-4E7BA0E02B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3243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D38C-DD07-4816-846B-70B090D68A53}" type="datetimeFigureOut">
              <a:rPr lang="nl-NL" smtClean="0"/>
              <a:t>2-11-2020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E47A9-04A0-488A-AD80-4E7BA0E02B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8298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D38C-DD07-4816-846B-70B090D68A53}" type="datetimeFigureOut">
              <a:rPr lang="nl-NL" smtClean="0"/>
              <a:t>2-11-2020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E47A9-04A0-488A-AD80-4E7BA0E02B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7677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D38C-DD07-4816-846B-70B090D68A53}" type="datetimeFigureOut">
              <a:rPr lang="nl-NL" smtClean="0"/>
              <a:t>2-11-2020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E47A9-04A0-488A-AD80-4E7BA0E02B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7769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D38C-DD07-4816-846B-70B090D68A53}" type="datetimeFigureOut">
              <a:rPr lang="nl-NL" smtClean="0"/>
              <a:t>2-11-2020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E47A9-04A0-488A-AD80-4E7BA0E02B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7509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D38C-DD07-4816-846B-70B090D68A53}" type="datetimeFigureOut">
              <a:rPr lang="nl-NL" smtClean="0"/>
              <a:t>2-11-2020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E47A9-04A0-488A-AD80-4E7BA0E02B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9575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2D38C-DD07-4816-846B-70B090D68A53}" type="datetimeFigureOut">
              <a:rPr lang="nl-NL" smtClean="0"/>
              <a:t>2-11-2020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E47A9-04A0-488A-AD80-4E7BA0E02B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5328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2D38C-DD07-4816-846B-70B090D68A53}" type="datetimeFigureOut">
              <a:rPr lang="nl-NL" smtClean="0"/>
              <a:t>2-11-2020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E47A9-04A0-488A-AD80-4E7BA0E02B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8829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Les 1</a:t>
            </a:r>
            <a:br>
              <a:rPr lang="nl-NL" dirty="0" smtClean="0"/>
            </a:br>
            <a:r>
              <a:rPr lang="nl-NL" dirty="0" smtClean="0"/>
              <a:t>Verwarmen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6965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Proef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</a:t>
            </a:r>
            <a:r>
              <a:rPr lang="nl-NL" dirty="0"/>
              <a:t>gebeurt er als je metaal verhit?</a:t>
            </a:r>
          </a:p>
          <a:p>
            <a:r>
              <a:rPr lang="nl-NL" dirty="0"/>
              <a:t>Houd een draadje platina in de vlam en laat het weer afkoelen. Herhaal dit een paar keer.</a:t>
            </a:r>
          </a:p>
          <a:p>
            <a:r>
              <a:rPr lang="nl-NL" dirty="0"/>
              <a:t>Houd een stukje magnesiumlint in de vlam.</a:t>
            </a:r>
          </a:p>
          <a:p>
            <a:r>
              <a:rPr lang="nl-NL" dirty="0"/>
              <a:t>Schrijf je waarnemingen en conclusies in je schrift.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39975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Proef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Chemische </a:t>
            </a:r>
            <a:r>
              <a:rPr lang="nl-NL" dirty="0"/>
              <a:t>reactie of fase overgang?</a:t>
            </a:r>
          </a:p>
          <a:p>
            <a:r>
              <a:rPr lang="nl-NL" dirty="0"/>
              <a:t>Vul een bekerglas van 250 ml voor de helft met water.</a:t>
            </a:r>
          </a:p>
          <a:p>
            <a:r>
              <a:rPr lang="nl-NL" dirty="0"/>
              <a:t>Zet een reageerbuis met kaarsvet en een reageerbuis met eiwit in het hete water</a:t>
            </a:r>
          </a:p>
          <a:p>
            <a:r>
              <a:rPr lang="nl-NL" dirty="0"/>
              <a:t>Wacht tot er een duidelijke verandering in de buizen is opgetreden</a:t>
            </a:r>
          </a:p>
          <a:p>
            <a:r>
              <a:rPr lang="nl-NL" dirty="0"/>
              <a:t>Koel  de buizen af onder de koude kraan.</a:t>
            </a:r>
          </a:p>
          <a:p>
            <a:r>
              <a:rPr lang="nl-NL" dirty="0"/>
              <a:t>Zet de buizen weer in het hete water en kijk wat er gebeurt.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2025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Chemische reactie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Chemische reactie = een scheikundige reactie die blijvend, onomkeerbaar is. Er ontstaan nieuwe reactiestoffen, deze lijken niet op de beginstoffen.  (faseverandering ≠chemische reactie)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u="sng" dirty="0" smtClean="0"/>
              <a:t>Reactieschema’s</a:t>
            </a:r>
            <a:endParaRPr lang="nl-NL" u="sng" dirty="0"/>
          </a:p>
          <a:p>
            <a:pPr marL="0" indent="0">
              <a:buNone/>
            </a:pPr>
            <a:r>
              <a:rPr lang="nl-NL" dirty="0" smtClean="0"/>
              <a:t>Beginstoffen (fase)	-&gt; 		reactiestoffen(fase)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u="sng" dirty="0" err="1" smtClean="0"/>
              <a:t>Gezamelijke</a:t>
            </a:r>
            <a:r>
              <a:rPr lang="nl-NL" u="sng" dirty="0" smtClean="0"/>
              <a:t> opdracht:</a:t>
            </a:r>
          </a:p>
          <a:p>
            <a:pPr marL="0" indent="0">
              <a:buNone/>
            </a:pPr>
            <a:r>
              <a:rPr lang="nl-NL" dirty="0" smtClean="0"/>
              <a:t>Schrijf van de chemische </a:t>
            </a:r>
            <a:r>
              <a:rPr lang="nl-NL" dirty="0" err="1" smtClean="0"/>
              <a:t>reactie’s</a:t>
            </a:r>
            <a:r>
              <a:rPr lang="nl-NL" dirty="0" smtClean="0"/>
              <a:t> van proef 1 en proef 2 de reactieschema’s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34392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u="sng" dirty="0" smtClean="0"/>
              <a:t>Proef 1: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Magnesium (vast) + zuurstof(gas) 	-&gt; 	Magnesiumoxide(vast)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u="sng" dirty="0" smtClean="0"/>
              <a:t>Proef 2:</a:t>
            </a:r>
          </a:p>
          <a:p>
            <a:pPr marL="0" indent="0">
              <a:buNone/>
            </a:pPr>
            <a:r>
              <a:rPr lang="nl-NL" dirty="0" smtClean="0"/>
              <a:t>Kippeneiwit (vloeibaar)				-&gt; 	Kippeneiwit (vast)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76253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 opgaven verwarmen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2339875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483226F79D3442AED56F16394E78FF" ma:contentTypeVersion="13" ma:contentTypeDescription="Een nieuw document maken." ma:contentTypeScope="" ma:versionID="859c0359d483ef92a254cf786f5be8e2">
  <xsd:schema xmlns:xsd="http://www.w3.org/2001/XMLSchema" xmlns:xs="http://www.w3.org/2001/XMLSchema" xmlns:p="http://schemas.microsoft.com/office/2006/metadata/properties" xmlns:ns3="03c1073f-59ca-4b02-9a54-25651d767f09" xmlns:ns4="54cf5622-c7f8-4ecf-a16b-d0c1e0637fa1" targetNamespace="http://schemas.microsoft.com/office/2006/metadata/properties" ma:root="true" ma:fieldsID="80150e025c211fe0113ab57d3bd72b98" ns3:_="" ns4:_="">
    <xsd:import namespace="03c1073f-59ca-4b02-9a54-25651d767f09"/>
    <xsd:import namespace="54cf5622-c7f8-4ecf-a16b-d0c1e0637fa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c1073f-59ca-4b02-9a54-25651d767f0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cf5622-c7f8-4ecf-a16b-d0c1e0637f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64FEF39-3C26-456B-8B5D-265C7071BA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c1073f-59ca-4b02-9a54-25651d767f09"/>
    <ds:schemaRef ds:uri="54cf5622-c7f8-4ecf-a16b-d0c1e0637f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4A24AC-09FA-4010-8B73-316C71FEBB7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241CD3-AC81-4AA5-B592-CBBFCC89734F}">
  <ds:schemaRefs>
    <ds:schemaRef ds:uri="http://schemas.microsoft.com/office/infopath/2007/PartnerControls"/>
    <ds:schemaRef ds:uri="http://schemas.microsoft.com/office/2006/metadata/properties"/>
    <ds:schemaRef ds:uri="http://purl.org/dc/terms/"/>
    <ds:schemaRef ds:uri="http://www.w3.org/XML/1998/namespace"/>
    <ds:schemaRef ds:uri="54cf5622-c7f8-4ecf-a16b-d0c1e0637fa1"/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03c1073f-59ca-4b02-9a54-25651d767f0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214</Words>
  <Application>Microsoft Office PowerPoint</Application>
  <PresentationFormat>Breedbeeld</PresentationFormat>
  <Paragraphs>28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Les 1 Verwarmen</vt:lpstr>
      <vt:lpstr>Proef 1</vt:lpstr>
      <vt:lpstr>Proef 2</vt:lpstr>
      <vt:lpstr>Chemische reactie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1 Verwarmen</dc:title>
  <dc:creator>Kleijnen, JJC (Janny) de</dc:creator>
  <cp:lastModifiedBy>Kleijnen, JJC (Janny) de</cp:lastModifiedBy>
  <cp:revision>3</cp:revision>
  <dcterms:created xsi:type="dcterms:W3CDTF">2020-11-02T09:40:29Z</dcterms:created>
  <dcterms:modified xsi:type="dcterms:W3CDTF">2020-11-02T09:43:33Z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0x010100F0483226F79D3442AED56F16394E78FF</vt:lpwstr>
  </property>
</Properties>
</file>